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59" r:id="rId5"/>
    <p:sldId id="262" r:id="rId6"/>
  </p:sldIdLst>
  <p:sldSz cx="11430000" cy="85725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827C"/>
    <a:srgbClr val="FFFFFF"/>
    <a:srgbClr val="00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432F8-746D-B780-C741-D545FDD837F1}" v="269" dt="2025-12-08T05:36:21.547"/>
    <p1510:client id="{185643C8-324D-4486-97BD-8ADD6DCB66E7}" v="21" dt="2025-12-08T07:56:41.519"/>
    <p1510:client id="{64F9FB0A-63BF-FFD9-F886-AFF8A3145599}" v="12" dt="2025-12-08T05:44:41.586"/>
    <p1510:client id="{EDD6FC18-1442-6F8C-5432-7394C27A2F73}" v="319" dt="2025-12-08T03:31:04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8750" y="1402954"/>
            <a:ext cx="8572500" cy="29845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8750" y="4502547"/>
            <a:ext cx="8572500" cy="206970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0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4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179594" y="456406"/>
            <a:ext cx="2464593" cy="726479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785812" y="456406"/>
            <a:ext cx="7250907" cy="726479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6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51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9861" y="2137175"/>
            <a:ext cx="9858375" cy="3565921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79861" y="5736831"/>
            <a:ext cx="9858375" cy="1875234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90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785813" y="2282031"/>
            <a:ext cx="4857750" cy="54391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786438" y="2282031"/>
            <a:ext cx="4857750" cy="543917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540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7303" y="456408"/>
            <a:ext cx="9858375" cy="1656954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7303" y="2101454"/>
            <a:ext cx="4835425" cy="1029890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87303" y="3131344"/>
            <a:ext cx="4835425" cy="460573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786439" y="2101454"/>
            <a:ext cx="4859238" cy="1029890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786439" y="3131344"/>
            <a:ext cx="4859238" cy="460573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8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8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8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7302" y="571500"/>
            <a:ext cx="3686472" cy="20002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59239" y="1234283"/>
            <a:ext cx="5786438" cy="609203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87302" y="2571750"/>
            <a:ext cx="3686472" cy="476448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845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7302" y="571500"/>
            <a:ext cx="3686472" cy="20002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859239" y="1234283"/>
            <a:ext cx="5786438" cy="609203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787302" y="2571750"/>
            <a:ext cx="3686472" cy="4764485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38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85814" y="456408"/>
            <a:ext cx="9858375" cy="1656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5814" y="2282031"/>
            <a:ext cx="9858375" cy="5439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85813" y="7945440"/>
            <a:ext cx="25717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2A643-9BB0-4E02-80B2-2C0A5E5D738E}" type="datetimeFigureOut">
              <a:rPr kumimoji="1" lang="ja-JP" altLang="en-US" smtClean="0"/>
              <a:t>2025/12/23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786189" y="7945440"/>
            <a:ext cx="3857625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72438" y="7945440"/>
            <a:ext cx="2571750" cy="456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9D720A-4AD5-4DCF-885F-DE52979961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728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7522A-466D-C297-06EE-7C4C27A59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F31B1-E27C-D8FA-B028-E1948355EC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99" t="209" r="5197" b="-204"/>
          <a:stretch>
            <a:fillRect/>
          </a:stretch>
        </p:blipFill>
        <p:spPr>
          <a:xfrm>
            <a:off x="-7370" y="-536"/>
            <a:ext cx="11434474" cy="8604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85A4A2-20E8-9A03-4B59-7EF92AB24618}"/>
              </a:ext>
            </a:extLst>
          </p:cNvPr>
          <p:cNvSpPr/>
          <p:nvPr/>
        </p:nvSpPr>
        <p:spPr>
          <a:xfrm>
            <a:off x="1080047" y="3747030"/>
            <a:ext cx="9189526" cy="1234414"/>
          </a:xfrm>
          <a:prstGeom prst="rect">
            <a:avLst/>
          </a:prstGeom>
          <a:solidFill>
            <a:srgbClr val="FFFFFF">
              <a:alpha val="8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D1F09-D801-B2D1-6952-A296E5939AD3}"/>
              </a:ext>
            </a:extLst>
          </p:cNvPr>
          <p:cNvSpPr/>
          <p:nvPr/>
        </p:nvSpPr>
        <p:spPr>
          <a:xfrm>
            <a:off x="1707118" y="2374172"/>
            <a:ext cx="8053685" cy="1256215"/>
          </a:xfrm>
          <a:prstGeom prst="rect">
            <a:avLst/>
          </a:prstGeom>
          <a:solidFill>
            <a:srgbClr val="FFFFFF">
              <a:alpha val="8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AAF69B-B403-3DCF-BEE1-C4BAD877DCD8}"/>
              </a:ext>
            </a:extLst>
          </p:cNvPr>
          <p:cNvSpPr/>
          <p:nvPr/>
        </p:nvSpPr>
        <p:spPr>
          <a:xfrm>
            <a:off x="-7565" y="6737930"/>
            <a:ext cx="11432161" cy="1857416"/>
          </a:xfrm>
          <a:prstGeom prst="rect">
            <a:avLst/>
          </a:prstGeom>
          <a:solidFill>
            <a:srgbClr val="0000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320FA-8733-2FCA-B44B-7889CCC36A3F}"/>
              </a:ext>
            </a:extLst>
          </p:cNvPr>
          <p:cNvSpPr txBox="1"/>
          <p:nvPr/>
        </p:nvSpPr>
        <p:spPr>
          <a:xfrm>
            <a:off x="1086697" y="2188955"/>
            <a:ext cx="943246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800">
                <a:solidFill>
                  <a:schemeClr val="tx1">
                    <a:lumMod val="85000"/>
                    <a:lumOff val="15000"/>
                  </a:schemeClr>
                </a:solidFill>
                <a:latin typeface="MS Gothic"/>
                <a:ea typeface="MS Gothic"/>
              </a:rPr>
              <a:t>ふるさと納税で</a:t>
            </a:r>
          </a:p>
          <a:p>
            <a:pPr algn="ctr"/>
            <a:r>
              <a:rPr lang="ja-JP" altLang="en-US" sz="8800">
                <a:solidFill>
                  <a:schemeClr val="tx1">
                    <a:lumMod val="85000"/>
                    <a:lumOff val="15000"/>
                  </a:schemeClr>
                </a:solidFill>
                <a:latin typeface="MS Gothic"/>
                <a:ea typeface="MS Gothic"/>
              </a:rPr>
              <a:t>お支払いできます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876F38A-902F-1DBE-4373-7BD4B371F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7853" y="7184493"/>
            <a:ext cx="3506279" cy="9536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4126D3-6AD8-1EC6-9866-C00D458F0D2C}"/>
              </a:ext>
            </a:extLst>
          </p:cNvPr>
          <p:cNvSpPr txBox="1"/>
          <p:nvPr/>
        </p:nvSpPr>
        <p:spPr>
          <a:xfrm>
            <a:off x="643715" y="7241974"/>
            <a:ext cx="470591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800">
                <a:solidFill>
                  <a:schemeClr val="bg1"/>
                </a:solidFill>
                <a:latin typeface="MS Gothic"/>
                <a:ea typeface="MS Gothic"/>
              </a:rPr>
              <a:t>事業者名を記入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500EF-ED74-D9E5-24B7-E5E4F13D7DCC}"/>
              </a:ext>
            </a:extLst>
          </p:cNvPr>
          <p:cNvSpPr txBox="1"/>
          <p:nvPr/>
        </p:nvSpPr>
        <p:spPr>
          <a:xfrm>
            <a:off x="5672556" y="7147579"/>
            <a:ext cx="61299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000">
                <a:solidFill>
                  <a:schemeClr val="bg1"/>
                </a:solidFill>
                <a:latin typeface="MS Mincho"/>
                <a:ea typeface="MS Mincho"/>
              </a:rPr>
              <a:t>×</a:t>
            </a:r>
          </a:p>
        </p:txBody>
      </p:sp>
    </p:spTree>
    <p:extLst>
      <p:ext uri="{BB962C8B-B14F-4D97-AF65-F5344CB8AC3E}">
        <p14:creationId xmlns:p14="http://schemas.microsoft.com/office/powerpoint/2010/main" val="320523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4F428-DB61-B131-5F9D-7F710764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7FA847-C22F-B641-4CDD-585D3AE437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0" t="6752" r="1151" b="18385"/>
          <a:stretch>
            <a:fillRect/>
          </a:stretch>
        </p:blipFill>
        <p:spPr>
          <a:xfrm>
            <a:off x="-1663" y="2891"/>
            <a:ext cx="11472965" cy="5998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076FAD-9890-2DCA-B543-F23D95A23F93}"/>
              </a:ext>
            </a:extLst>
          </p:cNvPr>
          <p:cNvSpPr/>
          <p:nvPr/>
        </p:nvSpPr>
        <p:spPr>
          <a:xfrm>
            <a:off x="-3357" y="5991994"/>
            <a:ext cx="11438023" cy="2581749"/>
          </a:xfrm>
          <a:prstGeom prst="rect">
            <a:avLst/>
          </a:prstGeom>
          <a:solidFill>
            <a:srgbClr val="FFFFFF">
              <a:alpha val="86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AD4BF8-9DFC-7C87-3B07-B207EC7C0822}"/>
              </a:ext>
            </a:extLst>
          </p:cNvPr>
          <p:cNvSpPr txBox="1"/>
          <p:nvPr/>
        </p:nvSpPr>
        <p:spPr>
          <a:xfrm>
            <a:off x="-269471" y="6283027"/>
            <a:ext cx="1194787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>
                <a:solidFill>
                  <a:schemeClr val="tx1">
                    <a:lumMod val="85000"/>
                    <a:lumOff val="15000"/>
                  </a:schemeClr>
                </a:solidFill>
                <a:latin typeface="MS Gothic"/>
                <a:ea typeface="MS Gothic"/>
              </a:rPr>
              <a:t>ふるさと納税でお支払いできます</a:t>
            </a:r>
            <a:endParaRPr lang="en-US" altLang="ja-JP" sz="5400">
              <a:solidFill>
                <a:schemeClr val="tx1">
                  <a:lumMod val="85000"/>
                  <a:lumOff val="15000"/>
                </a:schemeClr>
              </a:solidFill>
              <a:ea typeface="ＭＳ Ｐゴシック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87A9B39-35A7-A0E3-ADBB-58F7E694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5734" y="7432909"/>
            <a:ext cx="2522595" cy="6934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09919E4-39FE-CB57-E0BA-49A2B10A1B44}"/>
              </a:ext>
            </a:extLst>
          </p:cNvPr>
          <p:cNvSpPr/>
          <p:nvPr/>
        </p:nvSpPr>
        <p:spPr>
          <a:xfrm>
            <a:off x="613389" y="7457499"/>
            <a:ext cx="2558285" cy="658272"/>
          </a:xfrm>
          <a:prstGeom prst="rect">
            <a:avLst/>
          </a:prstGeom>
          <a:solidFill>
            <a:srgbClr val="EE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513C5F-857D-EE27-D70C-900F78016201}"/>
              </a:ext>
            </a:extLst>
          </p:cNvPr>
          <p:cNvSpPr txBox="1"/>
          <p:nvPr/>
        </p:nvSpPr>
        <p:spPr>
          <a:xfrm>
            <a:off x="762875" y="7501174"/>
            <a:ext cx="22793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>
                <a:solidFill>
                  <a:schemeClr val="bg1"/>
                </a:solidFill>
                <a:latin typeface="MS Gothic"/>
                <a:ea typeface="MS Gothic"/>
              </a:rPr>
              <a:t>アプリ不要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C3EB82-4DBD-55A0-10DA-154E4C7F57CB}"/>
              </a:ext>
            </a:extLst>
          </p:cNvPr>
          <p:cNvSpPr/>
          <p:nvPr/>
        </p:nvSpPr>
        <p:spPr>
          <a:xfrm>
            <a:off x="3404487" y="7491823"/>
            <a:ext cx="4195549" cy="632910"/>
          </a:xfrm>
          <a:prstGeom prst="rect">
            <a:avLst/>
          </a:prstGeom>
          <a:solidFill>
            <a:srgbClr val="EE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A378A-F8EF-31E5-922B-58FCF1280EEC}"/>
              </a:ext>
            </a:extLst>
          </p:cNvPr>
          <p:cNvSpPr txBox="1"/>
          <p:nvPr/>
        </p:nvSpPr>
        <p:spPr>
          <a:xfrm>
            <a:off x="3579553" y="7501173"/>
            <a:ext cx="387139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>
                <a:solidFill>
                  <a:schemeClr val="bg1"/>
                </a:solidFill>
                <a:latin typeface="MS Gothic"/>
                <a:ea typeface="MS Gothic"/>
              </a:rPr>
              <a:t>会員登録なしでもOK</a:t>
            </a:r>
          </a:p>
        </p:txBody>
      </p:sp>
    </p:spTree>
    <p:extLst>
      <p:ext uri="{BB962C8B-B14F-4D97-AF65-F5344CB8AC3E}">
        <p14:creationId xmlns:p14="http://schemas.microsoft.com/office/powerpoint/2010/main" val="2839932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FA8D81-E9C2-0031-4882-0B1963B1A2D6}"/>
              </a:ext>
            </a:extLst>
          </p:cNvPr>
          <p:cNvSpPr/>
          <p:nvPr/>
        </p:nvSpPr>
        <p:spPr>
          <a:xfrm>
            <a:off x="-8139" y="5977"/>
            <a:ext cx="11432161" cy="8573134"/>
          </a:xfrm>
          <a:prstGeom prst="rect">
            <a:avLst/>
          </a:prstGeom>
          <a:solidFill>
            <a:srgbClr val="EE82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DE4B2-3B8E-C5B5-4613-743F273DF74A}"/>
              </a:ext>
            </a:extLst>
          </p:cNvPr>
          <p:cNvSpPr txBox="1"/>
          <p:nvPr/>
        </p:nvSpPr>
        <p:spPr>
          <a:xfrm>
            <a:off x="1003630" y="1815939"/>
            <a:ext cx="943246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800">
                <a:solidFill>
                  <a:schemeClr val="bg1"/>
                </a:solidFill>
                <a:latin typeface="MS Gothic"/>
                <a:ea typeface="MS Gothic"/>
              </a:rPr>
              <a:t>ふるさと納税で</a:t>
            </a:r>
          </a:p>
          <a:p>
            <a:pPr algn="ctr"/>
            <a:r>
              <a:rPr lang="ja-JP" altLang="en-US" sz="8800">
                <a:solidFill>
                  <a:schemeClr val="bg1"/>
                </a:solidFill>
                <a:latin typeface="MS Gothic"/>
                <a:ea typeface="MS Gothic"/>
              </a:rPr>
              <a:t>お支払いできます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D474E1-E5F8-D6DD-54B1-40BDA5EBBCA9}"/>
              </a:ext>
            </a:extLst>
          </p:cNvPr>
          <p:cNvSpPr/>
          <p:nvPr/>
        </p:nvSpPr>
        <p:spPr>
          <a:xfrm>
            <a:off x="356810" y="402167"/>
            <a:ext cx="10734523" cy="785434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AE3C594-BDD3-0B08-A76E-09D0E85FF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305" y="5583442"/>
            <a:ext cx="4750131" cy="12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C8756-ADF9-40F5-F863-D3FAA15E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7C6DA4-A3A8-A873-8770-A99032617DBE}"/>
              </a:ext>
            </a:extLst>
          </p:cNvPr>
          <p:cNvSpPr/>
          <p:nvPr/>
        </p:nvSpPr>
        <p:spPr>
          <a:xfrm>
            <a:off x="-8139" y="5977"/>
            <a:ext cx="11432161" cy="8573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77E86-5C8A-8BA8-E451-5FA0B1EDDB75}"/>
              </a:ext>
            </a:extLst>
          </p:cNvPr>
          <p:cNvSpPr txBox="1"/>
          <p:nvPr/>
        </p:nvSpPr>
        <p:spPr>
          <a:xfrm>
            <a:off x="1003630" y="1815939"/>
            <a:ext cx="943246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735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33470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0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693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33674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000409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667143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33878" algn="l" defTabSz="1333470" rtl="0" eaLnBrk="1" latinLnBrk="0" hangingPunct="1">
              <a:defRPr kumimoji="1"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8800">
                <a:latin typeface="MS Mincho"/>
                <a:ea typeface="MS Mincho"/>
              </a:rPr>
              <a:t>ふるさと納税で</a:t>
            </a:r>
          </a:p>
          <a:p>
            <a:pPr algn="ctr"/>
            <a:r>
              <a:rPr lang="ja-JP" altLang="en-US" sz="8800">
                <a:latin typeface="MS Mincho"/>
                <a:ea typeface="MS Mincho"/>
              </a:rPr>
              <a:t>お支払いできます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DC942-9B3E-059C-2466-A9E86F6E77D7}"/>
              </a:ext>
            </a:extLst>
          </p:cNvPr>
          <p:cNvSpPr/>
          <p:nvPr/>
        </p:nvSpPr>
        <p:spPr>
          <a:xfrm>
            <a:off x="343457" y="362109"/>
            <a:ext cx="10734523" cy="78543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44E7B89-6C4A-F7DB-9AAF-193E2E6A5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305" y="5583442"/>
            <a:ext cx="4750131" cy="12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0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B43C2C-EF89-BAF0-A8FE-89877EA4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3" y="1686863"/>
            <a:ext cx="3800767" cy="291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FCB0EF-5D58-4641-8956-4707E95C0678}"/>
              </a:ext>
            </a:extLst>
          </p:cNvPr>
          <p:cNvSpPr/>
          <p:nvPr/>
        </p:nvSpPr>
        <p:spPr>
          <a:xfrm>
            <a:off x="1098880" y="1928406"/>
            <a:ext cx="3109711" cy="2362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5065F-AB3F-FBFC-DEFC-4484391B3863}"/>
              </a:ext>
            </a:extLst>
          </p:cNvPr>
          <p:cNvSpPr txBox="1"/>
          <p:nvPr/>
        </p:nvSpPr>
        <p:spPr>
          <a:xfrm>
            <a:off x="756429" y="4804344"/>
            <a:ext cx="79023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2000">
                <a:solidFill>
                  <a:schemeClr val="accent1"/>
                </a:solidFill>
                <a:ea typeface="ＭＳ Ｐゴシック"/>
              </a:rPr>
              <a:t>画像を選択&gt;右クリック&gt;画像の変更</a:t>
            </a:r>
            <a:r>
              <a:rPr lang="ja-JP" altLang="en-US" sz="2000">
                <a:ea typeface="ＭＳ Ｐゴシック"/>
              </a:rPr>
              <a:t>から、お好きな画像に変更できます。</a:t>
            </a:r>
            <a:endParaRPr lang="en-US" altLang="ja-JP"/>
          </a:p>
          <a:p>
            <a:r>
              <a:rPr lang="ja-JP" altLang="en-US" sz="2000">
                <a:ea typeface="ＭＳ Ｐゴシック"/>
              </a:rPr>
              <a:t>色やレイアウトも自由に編集していただいて構いません。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3BD25A-AE25-4A1C-2254-11C0219A2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347" y="6134269"/>
            <a:ext cx="2654306" cy="19675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E44D6C-6CDF-3B13-8038-00AFA0925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5" y="6127081"/>
            <a:ext cx="2659604" cy="198499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8F50B01-17F2-2620-38A6-437DEFC0AA31}"/>
              </a:ext>
            </a:extLst>
          </p:cNvPr>
          <p:cNvSpPr txBox="1"/>
          <p:nvPr/>
        </p:nvSpPr>
        <p:spPr>
          <a:xfrm>
            <a:off x="6657841" y="6797628"/>
            <a:ext cx="40310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>
                <a:ea typeface="ＭＳ Ｐゴシック"/>
              </a:rPr>
              <a:t>こちらの画像も色やフォントの変更など</a:t>
            </a:r>
          </a:p>
          <a:p>
            <a:r>
              <a:rPr lang="ja-JP" altLang="en-US">
                <a:ea typeface="ＭＳ Ｐゴシック"/>
              </a:rPr>
              <a:t>ご自由にご変更ください。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72C52E-B18B-46EE-32F8-3DB3F55C3AA6}"/>
              </a:ext>
            </a:extLst>
          </p:cNvPr>
          <p:cNvSpPr txBox="1"/>
          <p:nvPr/>
        </p:nvSpPr>
        <p:spPr>
          <a:xfrm>
            <a:off x="566873" y="474322"/>
            <a:ext cx="48834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000">
                <a:ea typeface="ＭＳ Ｐゴシック"/>
              </a:rPr>
              <a:t>画像の編集について</a:t>
            </a:r>
            <a:endParaRPr lang="en-US" sz="400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93669E-F426-BD13-ED5B-28A99CD6552E}"/>
              </a:ext>
            </a:extLst>
          </p:cNvPr>
          <p:cNvCxnSpPr/>
          <p:nvPr/>
        </p:nvCxnSpPr>
        <p:spPr>
          <a:xfrm>
            <a:off x="624716" y="1237864"/>
            <a:ext cx="10192135" cy="23137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8DCE534-5D2C-B706-D056-BB055582B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307" y="1689615"/>
            <a:ext cx="3792292" cy="29193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298A4E-87BB-39A4-7D5C-904F6B16DAC1}"/>
              </a:ext>
            </a:extLst>
          </p:cNvPr>
          <p:cNvSpPr/>
          <p:nvPr/>
        </p:nvSpPr>
        <p:spPr>
          <a:xfrm>
            <a:off x="4871987" y="1847913"/>
            <a:ext cx="3431682" cy="1799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14</cp:revision>
  <dcterms:created xsi:type="dcterms:W3CDTF">2025-12-05T02:19:10Z</dcterms:created>
  <dcterms:modified xsi:type="dcterms:W3CDTF">2025-12-24T03:16:36Z</dcterms:modified>
</cp:coreProperties>
</file>